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7" r:id="rId2"/>
    <p:sldId id="438" r:id="rId3"/>
    <p:sldId id="442" r:id="rId4"/>
    <p:sldId id="444" r:id="rId5"/>
    <p:sldId id="446" r:id="rId6"/>
    <p:sldId id="441" r:id="rId7"/>
    <p:sldId id="443" r:id="rId8"/>
    <p:sldId id="452" r:id="rId9"/>
    <p:sldId id="439" r:id="rId10"/>
    <p:sldId id="455" r:id="rId11"/>
    <p:sldId id="449" r:id="rId12"/>
    <p:sldId id="451" r:id="rId13"/>
    <p:sldId id="447" r:id="rId14"/>
    <p:sldId id="408" r:id="rId15"/>
    <p:sldId id="448" r:id="rId16"/>
    <p:sldId id="440" r:id="rId17"/>
    <p:sldId id="454" r:id="rId18"/>
    <p:sldId id="450" r:id="rId19"/>
    <p:sldId id="453" r:id="rId20"/>
    <p:sldId id="437" r:id="rId21"/>
  </p:sldIdLst>
  <p:sldSz cx="9145588" cy="5145088"/>
  <p:notesSz cx="6858000" cy="9144000"/>
  <p:embeddedFontLst>
    <p:embeddedFont>
      <p:font typeface="方正兰亭纤黑_GBK" panose="02010600030101010101" charset="-122"/>
      <p:regular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  <p:embeddedFont>
      <p:font typeface="楷体" panose="02010609060101010101" pitchFamily="49" charset="-122"/>
      <p:regular r:id="rId29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DA6"/>
    <a:srgbClr val="000000"/>
    <a:srgbClr val="FFFFFF"/>
    <a:srgbClr val="1C1C1C"/>
    <a:srgbClr val="FF6600"/>
    <a:srgbClr val="00213A"/>
    <a:srgbClr val="004D86"/>
    <a:srgbClr val="CC99FF"/>
    <a:srgbClr val="CC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3" autoAdjust="0"/>
    <p:restoredTop sz="83852" autoAdjust="0"/>
  </p:normalViewPr>
  <p:slideViewPr>
    <p:cSldViewPr>
      <p:cViewPr>
        <p:scale>
          <a:sx n="100" d="100"/>
          <a:sy n="100" d="100"/>
        </p:scale>
        <p:origin x="1506" y="756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3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20DEAE63-D6C4-437F-B8DA-DA689F991A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9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3101A6-0A9C-42E6-8997-D374A1E7E81E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说明：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右键点击图片，点击“更改图片”，图片原有动画效果不变。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适当拉伸、剪裁图片可以达到更好的效果。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音乐删除或更改：点击菜单栏“切换”</a:t>
            </a:r>
            <a:r>
              <a:rPr lang="en-US" altLang="zh-CN" dirty="0"/>
              <a:t>-</a:t>
            </a:r>
            <a:r>
              <a:rPr lang="zh-CN" altLang="en-US" dirty="0"/>
              <a:t>右上角“声音”，即可以删除或更改音乐了。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843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749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379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30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6954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091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358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3131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250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514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“那些年一起走过”字体为：书体坊米芾体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595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0BE37-CC9B-4E1E-B86B-AEA32E830322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91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603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339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32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938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94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99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6670512"/>
      </p:ext>
    </p:extLst>
  </p:cSld>
  <p:clrMapOvr>
    <a:masterClrMapping/>
  </p:clrMapOvr>
  <p:transition spd="slow">
    <p:cover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3987" cy="10207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3987" cy="1125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132691"/>
      </p:ext>
    </p:extLst>
  </p:cSld>
  <p:clrMapOvr>
    <a:masterClrMapping/>
  </p:clrMapOvr>
  <p:transition spd="slow">
    <p:cover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40188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3724087"/>
      </p:ext>
    </p:extLst>
  </p:cSld>
  <p:clrMapOvr>
    <a:masterClrMapping/>
  </p:clrMapOvr>
  <p:transition spd="slow">
    <p:cover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631950"/>
            <a:ext cx="4041775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8602186"/>
      </p:ext>
    </p:extLst>
  </p:cSld>
  <p:clrMapOvr>
    <a:masterClrMapping/>
  </p:clrMapOvr>
  <p:transition spd="slow">
    <p:cover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91209397"/>
      </p:ext>
    </p:extLst>
  </p:cSld>
  <p:clrMapOvr>
    <a:masterClrMapping/>
  </p:clrMapOvr>
  <p:transition spd="slow">
    <p:cover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471097"/>
      </p:ext>
    </p:extLst>
  </p:cSld>
  <p:clrMapOvr>
    <a:masterClrMapping/>
  </p:clrMapOvr>
  <p:transition spd="slow">
    <p:cover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94246"/>
      </p:ext>
    </p:extLst>
  </p:cSld>
  <p:clrMapOvr>
    <a:masterClrMapping/>
  </p:clrMapOvr>
  <p:transition spd="slow">
    <p:cover dir="r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1819514"/>
      </p:ext>
    </p:extLst>
  </p:cSld>
  <p:clrMapOvr>
    <a:masterClrMapping/>
  </p:clrMapOvr>
  <p:transition spd="slow">
    <p:cover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transition spd="slow">
    <p:cover dir="rd"/>
  </p:transition>
  <p:txStyles>
    <p:titleStyle>
      <a:lvl1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9pPr>
    </p:titleStyle>
    <p:bodyStyle>
      <a:lvl1pPr marL="342900" indent="-342900" algn="l" defTabSz="912813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2813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30188" algn="l" defTabSz="912813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defTabSz="912813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30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02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74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46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eg"/><Relationship Id="rId11" Type="http://schemas.openxmlformats.org/officeDocument/2006/relationships/image" Target="../media/image96.png"/><Relationship Id="rId5" Type="http://schemas.openxmlformats.org/officeDocument/2006/relationships/image" Target="../media/image90.jpe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g"/><Relationship Id="rId5" Type="http://schemas.openxmlformats.org/officeDocument/2006/relationships/image" Target="../media/image99.jpeg"/><Relationship Id="rId4" Type="http://schemas.openxmlformats.org/officeDocument/2006/relationships/image" Target="../media/image98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108.jpeg"/><Relationship Id="rId18" Type="http://schemas.openxmlformats.org/officeDocument/2006/relationships/image" Target="../media/image111.jpeg"/><Relationship Id="rId3" Type="http://schemas.openxmlformats.org/officeDocument/2006/relationships/image" Target="../media/image101.jpeg"/><Relationship Id="rId21" Type="http://schemas.microsoft.com/office/2007/relationships/hdphoto" Target="../media/hdphoto17.wdp"/><Relationship Id="rId7" Type="http://schemas.openxmlformats.org/officeDocument/2006/relationships/image" Target="../media/image105.jpeg"/><Relationship Id="rId12" Type="http://schemas.microsoft.com/office/2007/relationships/hdphoto" Target="../media/hdphoto13.wdp"/><Relationship Id="rId17" Type="http://schemas.openxmlformats.org/officeDocument/2006/relationships/image" Target="../media/image110.jpeg"/><Relationship Id="rId2" Type="http://schemas.openxmlformats.org/officeDocument/2006/relationships/notesSlide" Target="../notesSlides/notesSlide12.xml"/><Relationship Id="rId16" Type="http://schemas.microsoft.com/office/2007/relationships/hdphoto" Target="../media/hdphoto15.wdp"/><Relationship Id="rId20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eg"/><Relationship Id="rId11" Type="http://schemas.openxmlformats.org/officeDocument/2006/relationships/image" Target="../media/image107.jpeg"/><Relationship Id="rId5" Type="http://schemas.openxmlformats.org/officeDocument/2006/relationships/image" Target="../media/image103.png"/><Relationship Id="rId15" Type="http://schemas.openxmlformats.org/officeDocument/2006/relationships/image" Target="../media/image109.png"/><Relationship Id="rId10" Type="http://schemas.microsoft.com/office/2007/relationships/hdphoto" Target="../media/hdphoto12.wdp"/><Relationship Id="rId19" Type="http://schemas.microsoft.com/office/2007/relationships/hdphoto" Target="../media/hdphoto16.wdp"/><Relationship Id="rId4" Type="http://schemas.openxmlformats.org/officeDocument/2006/relationships/image" Target="../media/image102.png"/><Relationship Id="rId9" Type="http://schemas.openxmlformats.org/officeDocument/2006/relationships/image" Target="../media/image106.jpeg"/><Relationship Id="rId14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12" Type="http://schemas.microsoft.com/office/2007/relationships/hdphoto" Target="../media/hdphoto20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19.jpeg"/><Relationship Id="rId5" Type="http://schemas.openxmlformats.org/officeDocument/2006/relationships/image" Target="../media/image115.png"/><Relationship Id="rId10" Type="http://schemas.microsoft.com/office/2007/relationships/hdphoto" Target="../media/hdphoto19.wdp"/><Relationship Id="rId4" Type="http://schemas.openxmlformats.org/officeDocument/2006/relationships/image" Target="../media/image114.png"/><Relationship Id="rId9" Type="http://schemas.openxmlformats.org/officeDocument/2006/relationships/image" Target="../media/image1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jpeg"/><Relationship Id="rId11" Type="http://schemas.openxmlformats.org/officeDocument/2006/relationships/image" Target="../media/image128.png"/><Relationship Id="rId5" Type="http://schemas.openxmlformats.org/officeDocument/2006/relationships/image" Target="../media/image122.jp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13" Type="http://schemas.openxmlformats.org/officeDocument/2006/relationships/image" Target="../media/image58.jpeg"/><Relationship Id="rId3" Type="http://schemas.openxmlformats.org/officeDocument/2006/relationships/image" Target="../media/image130.jpeg"/><Relationship Id="rId7" Type="http://schemas.openxmlformats.org/officeDocument/2006/relationships/image" Target="../media/image132.jpeg"/><Relationship Id="rId12" Type="http://schemas.microsoft.com/office/2007/relationships/hdphoto" Target="../media/hdphoto4.wdp"/><Relationship Id="rId2" Type="http://schemas.openxmlformats.org/officeDocument/2006/relationships/notesSlide" Target="../notesSlides/notesSlide15.xml"/><Relationship Id="rId16" Type="http://schemas.microsoft.com/office/2007/relationships/hdphoto" Target="../media/hdphoto2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jpeg"/><Relationship Id="rId11" Type="http://schemas.openxmlformats.org/officeDocument/2006/relationships/image" Target="../media/image56.jpeg"/><Relationship Id="rId5" Type="http://schemas.openxmlformats.org/officeDocument/2006/relationships/image" Target="../media/image75.jpg"/><Relationship Id="rId15" Type="http://schemas.openxmlformats.org/officeDocument/2006/relationships/image" Target="../media/image135.jpeg"/><Relationship Id="rId10" Type="http://schemas.microsoft.com/office/2007/relationships/hdphoto" Target="../media/hdphoto22.wdp"/><Relationship Id="rId4" Type="http://schemas.microsoft.com/office/2007/relationships/hdphoto" Target="../media/hdphoto21.wdp"/><Relationship Id="rId9" Type="http://schemas.openxmlformats.org/officeDocument/2006/relationships/image" Target="../media/image134.jpeg"/><Relationship Id="rId1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jpeg"/><Relationship Id="rId7" Type="http://schemas.openxmlformats.org/officeDocument/2006/relationships/image" Target="../media/image1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80.jpg"/><Relationship Id="rId4" Type="http://schemas.openxmlformats.org/officeDocument/2006/relationships/image" Target="../media/image137.png"/><Relationship Id="rId9" Type="http://schemas.openxmlformats.org/officeDocument/2006/relationships/image" Target="../media/image1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142.jpeg"/><Relationship Id="rId7" Type="http://schemas.openxmlformats.org/officeDocument/2006/relationships/image" Target="../media/image1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jpeg"/><Relationship Id="rId3" Type="http://schemas.openxmlformats.org/officeDocument/2006/relationships/image" Target="../media/image148.jpeg"/><Relationship Id="rId7" Type="http://schemas.openxmlformats.org/officeDocument/2006/relationships/image" Target="../media/image152.jpeg"/><Relationship Id="rId12" Type="http://schemas.openxmlformats.org/officeDocument/2006/relationships/image" Target="../media/image15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11" Type="http://schemas.openxmlformats.org/officeDocument/2006/relationships/image" Target="../media/image156.jpeg"/><Relationship Id="rId5" Type="http://schemas.openxmlformats.org/officeDocument/2006/relationships/image" Target="../media/image150.jpeg"/><Relationship Id="rId10" Type="http://schemas.openxmlformats.org/officeDocument/2006/relationships/image" Target="../media/image155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Relationship Id="rId14" Type="http://schemas.openxmlformats.org/officeDocument/2006/relationships/image" Target="../media/image15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jpeg"/><Relationship Id="rId7" Type="http://schemas.openxmlformats.org/officeDocument/2006/relationships/image" Target="../media/image16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jpg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Relationship Id="rId9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5.jpeg"/><Relationship Id="rId5" Type="http://schemas.openxmlformats.org/officeDocument/2006/relationships/image" Target="../media/image20.png"/><Relationship Id="rId10" Type="http://schemas.openxmlformats.org/officeDocument/2006/relationships/image" Target="../media/image24.jpeg"/><Relationship Id="rId4" Type="http://schemas.microsoft.com/office/2007/relationships/hdphoto" Target="../media/hdphoto2.wdp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26" Type="http://schemas.openxmlformats.org/officeDocument/2006/relationships/image" Target="../media/image49.jpeg"/><Relationship Id="rId3" Type="http://schemas.openxmlformats.org/officeDocument/2006/relationships/image" Target="../media/image26.jpeg"/><Relationship Id="rId21" Type="http://schemas.openxmlformats.org/officeDocument/2006/relationships/image" Target="../media/image44.jpe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17" Type="http://schemas.openxmlformats.org/officeDocument/2006/relationships/image" Target="../media/image40.jpeg"/><Relationship Id="rId25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jpeg"/><Relationship Id="rId20" Type="http://schemas.openxmlformats.org/officeDocument/2006/relationships/image" Target="../media/image43.jpe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34.jpeg"/><Relationship Id="rId24" Type="http://schemas.openxmlformats.org/officeDocument/2006/relationships/image" Target="../media/image47.jpeg"/><Relationship Id="rId5" Type="http://schemas.openxmlformats.org/officeDocument/2006/relationships/image" Target="../media/image28.jpeg"/><Relationship Id="rId15" Type="http://schemas.openxmlformats.org/officeDocument/2006/relationships/image" Target="../media/image38.jpeg"/><Relationship Id="rId23" Type="http://schemas.openxmlformats.org/officeDocument/2006/relationships/image" Target="../media/image46.jpeg"/><Relationship Id="rId28" Type="http://schemas.openxmlformats.org/officeDocument/2006/relationships/image" Target="../media/image51.png"/><Relationship Id="rId10" Type="http://schemas.openxmlformats.org/officeDocument/2006/relationships/image" Target="../media/image33.jpeg"/><Relationship Id="rId19" Type="http://schemas.openxmlformats.org/officeDocument/2006/relationships/image" Target="../media/image42.jpeg"/><Relationship Id="rId31" Type="http://schemas.openxmlformats.org/officeDocument/2006/relationships/image" Target="../media/image54.png"/><Relationship Id="rId4" Type="http://schemas.openxmlformats.org/officeDocument/2006/relationships/image" Target="../media/image27.jpg"/><Relationship Id="rId9" Type="http://schemas.openxmlformats.org/officeDocument/2006/relationships/image" Target="../media/image32.jpeg"/><Relationship Id="rId14" Type="http://schemas.openxmlformats.org/officeDocument/2006/relationships/image" Target="../media/image37.jpeg"/><Relationship Id="rId22" Type="http://schemas.openxmlformats.org/officeDocument/2006/relationships/image" Target="../media/image45.jpeg"/><Relationship Id="rId27" Type="http://schemas.openxmlformats.org/officeDocument/2006/relationships/image" Target="../media/image50.png"/><Relationship Id="rId30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5.jpeg"/><Relationship Id="rId7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59.jpeg"/><Relationship Id="rId4" Type="http://schemas.openxmlformats.org/officeDocument/2006/relationships/image" Target="../media/image56.jpe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13" Type="http://schemas.openxmlformats.org/officeDocument/2006/relationships/image" Target="../media/image70.jpeg"/><Relationship Id="rId3" Type="http://schemas.openxmlformats.org/officeDocument/2006/relationships/image" Target="../media/image60.png"/><Relationship Id="rId7" Type="http://schemas.openxmlformats.org/officeDocument/2006/relationships/image" Target="../media/image64.jpe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png"/><Relationship Id="rId15" Type="http://schemas.openxmlformats.org/officeDocument/2006/relationships/image" Target="../media/image72.jpe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jpeg"/><Relationship Id="rId14" Type="http://schemas.openxmlformats.org/officeDocument/2006/relationships/image" Target="../media/image7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jpg"/><Relationship Id="rId10" Type="http://schemas.openxmlformats.org/officeDocument/2006/relationships/image" Target="../media/image80.jpg"/><Relationship Id="rId4" Type="http://schemas.openxmlformats.org/officeDocument/2006/relationships/image" Target="../media/image74.jpg"/><Relationship Id="rId9" Type="http://schemas.openxmlformats.org/officeDocument/2006/relationships/image" Target="../media/image7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2.jpeg"/><Relationship Id="rId7" Type="http://schemas.microsoft.com/office/2007/relationships/hdphoto" Target="../media/hdphoto9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11" Type="http://schemas.openxmlformats.org/officeDocument/2006/relationships/image" Target="../media/image87.jpeg"/><Relationship Id="rId5" Type="http://schemas.microsoft.com/office/2007/relationships/hdphoto" Target="../media/hdphoto8.wdp"/><Relationship Id="rId10" Type="http://schemas.openxmlformats.org/officeDocument/2006/relationships/image" Target="../media/image86.jpeg"/><Relationship Id="rId4" Type="http://schemas.openxmlformats.org/officeDocument/2006/relationships/image" Target="../media/image83.jpeg"/><Relationship Id="rId9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同学录\01副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506530" y="2251714"/>
            <a:ext cx="4317208" cy="492443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zh-CN" altLang="en-US" sz="2600" b="0" dirty="0">
                <a:solidFill>
                  <a:schemeClr val="accent2">
                    <a:lumMod val="75000"/>
                  </a:schemeClr>
                </a:solidFill>
                <a:ea typeface="楷体" pitchFamily="49" charset="-122"/>
                <a:cs typeface="Arial" pitchFamily="34" charset="0"/>
              </a:rPr>
              <a:t>正式开始</a:t>
            </a:r>
          </a:p>
        </p:txBody>
      </p:sp>
      <p:pic>
        <p:nvPicPr>
          <p:cNvPr id="2" name="Picture 4" descr="C:\Users\Administrator\Desktop\gvwew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790" y="1581944"/>
            <a:ext cx="1173956" cy="11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 flipH="1">
            <a:off x="778439" y="1523637"/>
            <a:ext cx="3251115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zh-CN" altLang="en-US" b="0" dirty="0">
                <a:solidFill>
                  <a:schemeClr val="accent2">
                    <a:lumMod val="75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大婷子和任强先生的求婚仪式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5540316" y="981889"/>
            <a:ext cx="1544936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en-US" altLang="zh-CN" sz="1900" b="0" dirty="0">
                <a:solidFill>
                  <a:schemeClr val="accent2">
                    <a:lumMod val="75000"/>
                  </a:schemeClr>
                </a:solidFill>
                <a:latin typeface="Bauhaus Md BT" pitchFamily="82" charset="0"/>
                <a:ea typeface="方正兰亭纤黑_GBK" pitchFamily="2" charset="-122"/>
              </a:rPr>
              <a:t>Fleet of time</a:t>
            </a:r>
            <a:endParaRPr lang="zh-CN" altLang="en-US" sz="1900" b="0" dirty="0">
              <a:solidFill>
                <a:schemeClr val="accent2">
                  <a:lumMod val="75000"/>
                </a:schemeClr>
              </a:solidFill>
              <a:latin typeface="Bauhaus Md BT" pitchFamily="82" charset="0"/>
              <a:ea typeface="方正兰亭纤黑_GBK" pitchFamily="2" charset="-122"/>
            </a:endParaRPr>
          </a:p>
        </p:txBody>
      </p:sp>
      <p:pic>
        <p:nvPicPr>
          <p:cNvPr id="23" name="Picture 12" descr="线条竖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97026" y="-2901797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线条竖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33" y="-2278549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线条竖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04841" y="-2547481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3" descr="线条竖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5" y="-3166666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 loop="1">
            <p:snd r:embed="rId3" name="王菲-匆匆那年（电影《匆匆那年》同名主题曲）.wav"/>
          </p:stSnd>
        </p:sndAc>
      </p:transition>
    </mc:Choice>
    <mc:Fallback xmlns="">
      <p:transition spd="slow">
        <p:fade/>
        <p:sndAc>
          <p:stSnd loop="1">
            <p:snd r:embed="rId8" name="王菲-匆匆那年（电影《匆匆那年》同名主题曲）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32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35" fill="hold">
                                          <p:stCondLst>
                                            <p:cond delay="2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35" fill="hold">
                                          <p:stCondLst>
                                            <p:cond delay="4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35" fill="hold">
                                          <p:stCondLst>
                                            <p:cond delay="70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35" fill="hold">
                                          <p:stCondLst>
                                            <p:cond delay="9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00"/>
                            </p:stCondLst>
                            <p:childTnLst>
                              <p:par>
                                <p:cTn id="3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9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9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20" grpId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Administrator\Desktop\同学录png\11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" y="0"/>
            <a:ext cx="9144609" cy="522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istrator\Desktop\同学录png\bve5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249" y="2343944"/>
            <a:ext cx="4449274" cy="37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0"/>
          <a:stretch/>
        </p:blipFill>
        <p:spPr bwMode="auto">
          <a:xfrm>
            <a:off x="915195" y="2953544"/>
            <a:ext cx="1474842" cy="1143000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0821" y="2953544"/>
            <a:ext cx="1526077" cy="1143000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194" y="726160"/>
            <a:ext cx="1461134" cy="2074984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794" y="726160"/>
            <a:ext cx="4114800" cy="3359500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1" descr="C:\Users\Administrator\Desktop\外国宝宝\070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4"/>
          <a:stretch/>
        </p:blipFill>
        <p:spPr bwMode="auto">
          <a:xfrm>
            <a:off x="2522030" y="726160"/>
            <a:ext cx="1514868" cy="1023842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2515394" y="1815515"/>
            <a:ext cx="22098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有这么一种情感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虽然不能时时相聚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但却能一见如故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这，就是同窗之情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匆匆十载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你的音容笑貌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还是那么的熟悉，那么的亲切</a:t>
            </a:r>
          </a:p>
        </p:txBody>
      </p:sp>
      <p:pic>
        <p:nvPicPr>
          <p:cNvPr id="39" name="Picture 2" descr="C:\Users\Administrator\Desktop\同学录png\nert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25" y="3996760"/>
            <a:ext cx="2569681" cy="14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Administrator\Desktop\同学录png\nerte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1"/>
          <a:stretch/>
        </p:blipFill>
        <p:spPr bwMode="auto">
          <a:xfrm>
            <a:off x="7877174" y="-95265"/>
            <a:ext cx="1318615" cy="144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4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5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同学录png\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04" y="0"/>
            <a:ext cx="918359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938" y="-94456"/>
            <a:ext cx="7041708" cy="5281281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863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938" y="-148010"/>
            <a:ext cx="7041708" cy="5281281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863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938" y="91408"/>
            <a:ext cx="7041708" cy="4802444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863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2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"/>
                            </p:stCondLst>
                            <p:childTnLst>
                              <p:par>
                                <p:cTn id="9" presetID="53" presetClass="exit" presetSubtype="3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2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600"/>
                            </p:stCondLst>
                            <p:childTnLst>
                              <p:par>
                                <p:cTn id="19" presetID="53" presetClass="exit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同学录png\07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7462"/>
            <a:ext cx="9145588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istrator\Desktop\同学录png\fvwefw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751" y="1810544"/>
            <a:ext cx="869539" cy="33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Administrator\Desktop\berg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421" y="-551656"/>
            <a:ext cx="7884215" cy="39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642469">
            <a:off x="4360974" y="1271320"/>
            <a:ext cx="1181452" cy="88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15849">
            <a:off x="738657" y="1928145"/>
            <a:ext cx="928290" cy="69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94117">
            <a:off x="2358892" y="1731296"/>
            <a:ext cx="1283188" cy="96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132281">
            <a:off x="6110987" y="905970"/>
            <a:ext cx="1009993" cy="6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6740" y="3258344"/>
            <a:ext cx="1713737" cy="12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4344" y="3263451"/>
            <a:ext cx="1028243" cy="642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613" y="3258344"/>
            <a:ext cx="1713737" cy="12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3803" y="3972732"/>
            <a:ext cx="981962" cy="563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8635" y="3258345"/>
            <a:ext cx="1843284" cy="12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矩形 11"/>
          <p:cNvSpPr/>
          <p:nvPr/>
        </p:nvSpPr>
        <p:spPr>
          <a:xfrm>
            <a:off x="5696347" y="2275780"/>
            <a:ext cx="23054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时光</a:t>
            </a:r>
            <a:r>
              <a:rPr lang="zh-CN" altLang="en-US" sz="30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飞逝</a:t>
            </a:r>
          </a:p>
        </p:txBody>
      </p:sp>
    </p:spTree>
    <p:extLst>
      <p:ext uri="{BB962C8B-B14F-4D97-AF65-F5344CB8AC3E}">
        <p14:creationId xmlns:p14="http://schemas.microsoft.com/office/powerpoint/2010/main" val="95482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1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1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1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1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1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1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1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1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100"/>
                            </p:stCondLst>
                            <p:childTnLst>
                              <p:par>
                                <p:cTn id="5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Administrator\Desktop\新建文件夹\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9" y="-28804"/>
            <a:ext cx="9143998" cy="51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邮票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1154" y="207316"/>
            <a:ext cx="3947405" cy="517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istrator\Desktop\邮票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65571" y="-138641"/>
            <a:ext cx="1951323" cy="24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esktop\邮票边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454">
            <a:off x="6252432" y="1900962"/>
            <a:ext cx="2322031" cy="30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56" y="1429545"/>
            <a:ext cx="38100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7194" y="435838"/>
            <a:ext cx="1793042" cy="13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97" t="7742" r="7339" b="7644"/>
          <a:stretch/>
        </p:blipFill>
        <p:spPr bwMode="auto">
          <a:xfrm rot="891045">
            <a:off x="6667627" y="2343733"/>
            <a:ext cx="1472591" cy="218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4725194" y="1962944"/>
            <a:ext cx="2057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多年之后，我们重又聚首，</a:t>
            </a:r>
            <a:endParaRPr lang="en-US" altLang="zh-CN" sz="1000" b="0" dirty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追忆和续写这份浓浓的同学之情</a:t>
            </a: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共同品味丰富的人生，</a:t>
            </a:r>
            <a:endParaRPr lang="en-US" altLang="zh-CN" sz="1000" b="0" dirty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流水带走了我们的故事，</a:t>
            </a:r>
            <a:endParaRPr lang="en-US" altLang="zh-CN" sz="1000" b="0" dirty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风儿吹皱了我们的脸庞</a:t>
            </a: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事业造就了我们的距离，</a:t>
            </a:r>
            <a:endParaRPr lang="en-US" altLang="zh-CN" sz="1000" b="0" dirty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唯有那感觉，好似日月轮回</a:t>
            </a: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那身影，熟悉而又陌生，</a:t>
            </a:r>
            <a:endParaRPr lang="en-US" altLang="zh-CN" sz="1000" b="0" dirty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那话语，亲切而又动人</a:t>
            </a:r>
          </a:p>
        </p:txBody>
      </p:sp>
    </p:spTree>
    <p:extLst>
      <p:ext uri="{BB962C8B-B14F-4D97-AF65-F5344CB8AC3E}">
        <p14:creationId xmlns:p14="http://schemas.microsoft.com/office/powerpoint/2010/main" val="363210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4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同学录png\08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24"/>
            <a:ext cx="9145588" cy="51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同学录png\ver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91" y="-1924"/>
            <a:ext cx="6949797" cy="51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848" y="1036650"/>
            <a:ext cx="3003467" cy="2249536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5872" y="1810544"/>
            <a:ext cx="2845536" cy="2132254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1653" y="3511475"/>
            <a:ext cx="1491310" cy="1116153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4194" y="1581944"/>
            <a:ext cx="1207113" cy="1632979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3101634"/>
            <a:ext cx="819681" cy="8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281" y="3681428"/>
            <a:ext cx="1258379" cy="12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38" y="836377"/>
            <a:ext cx="941397" cy="9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同学录png\venret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" y="3715544"/>
            <a:ext cx="2250263" cy="93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648994" y="3410744"/>
            <a:ext cx="1676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今天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我们欢聚一堂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抚今追昔；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今夜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我们举杯同庆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放歌舒怀；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为了我们的情谊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地久天长！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1200"/>
                                            <p:tgtEl>
                                              <p:spTgt spid="5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9" presetID="2" presetClass="entr" presetSubtype="9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54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54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42" presetID="4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1200"/>
                                            <p:tgtEl>
                                              <p:spTgt spid="5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9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42" presetID="4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Administrator\Desktop\同学录png\10副本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76" y="-246856"/>
            <a:ext cx="9309421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6194" y="947225"/>
            <a:ext cx="1397644" cy="1397644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406" y="947225"/>
            <a:ext cx="1446513" cy="1446513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7488" y="947225"/>
            <a:ext cx="1549119" cy="1549119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175" y="895922"/>
            <a:ext cx="1549649" cy="1549649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506" y="2953544"/>
            <a:ext cx="1799420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/>
          <p:cNvPicPr>
            <a:picLocks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794" y="2953544"/>
            <a:ext cx="1799420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/>
          <p:cNvPicPr>
            <a:picLocks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9150" y="2953544"/>
            <a:ext cx="1799420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1863" y="2953544"/>
            <a:ext cx="1799420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9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6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Administrator\Desktop\同学录png\03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dministrator\Desktop\同学录png\aver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7"/>
          <a:stretch/>
        </p:blipFill>
        <p:spPr bwMode="auto">
          <a:xfrm>
            <a:off x="0" y="0"/>
            <a:ext cx="9145588" cy="33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073" y="1880320"/>
            <a:ext cx="2946189" cy="220964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6146" y="1113906"/>
            <a:ext cx="2343230" cy="170914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4561" y="2881444"/>
            <a:ext cx="1650906" cy="123649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02" name="Picture 6" descr="C:\Users\Administrator\Desktop\相册png\小叶子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13" y="3228437"/>
            <a:ext cx="1790533" cy="177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235993">
            <a:off x="6516926" y="2377667"/>
            <a:ext cx="1931585" cy="1446718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9026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Administrator\Desktop\3.jpg.680.5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0"/>
          <a:stretch/>
        </p:blipFill>
        <p:spPr bwMode="auto">
          <a:xfrm>
            <a:off x="0" y="-1"/>
            <a:ext cx="9145588" cy="51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738144">
            <a:off x="421875" y="202611"/>
            <a:ext cx="3449916" cy="489929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ContrastingRightFacing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7608" y="1004866"/>
            <a:ext cx="1647391" cy="15676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9594" y="2886827"/>
            <a:ext cx="1313363" cy="1313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9886" y="2877344"/>
            <a:ext cx="1290138" cy="12901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6264" y="1004867"/>
            <a:ext cx="2412906" cy="15710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927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C:\Users\Administrator\Desktop\怀旧风格相册\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t="20339"/>
          <a:stretch/>
        </p:blipFill>
        <p:spPr bwMode="auto">
          <a:xfrm>
            <a:off x="0" y="1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8404" y="3376409"/>
            <a:ext cx="1370554" cy="98657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8" descr="C:\Users\Administrator\Desktop\清新相册模板\外国宝宝\u=3370305176,1409558485&amp;fm=21&amp;gp=0.jpg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88" y="3370965"/>
            <a:ext cx="804361" cy="50272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7411" y="3366970"/>
            <a:ext cx="1340600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0" descr="C:\Users\Administrator\Desktop\清新相册模板\外国宝宝\u=3571488133,1183976799&amp;fm=21&amp;gp=0.jp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07" y="3925812"/>
            <a:ext cx="804361" cy="44109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11" descr="C:\Users\Administrator\Desktop\清新相册模板\外国宝宝\00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87" y="3366970"/>
            <a:ext cx="1378181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862" y="2243843"/>
            <a:ext cx="1317218" cy="98657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8" descr="C:\Users\Administrator\Desktop\清新相册模板\外国宝宝\u=3370305176,1409558485&amp;fm=21&amp;gp=0.jpg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78" y="2238398"/>
            <a:ext cx="804361" cy="50272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5201" y="2234403"/>
            <a:ext cx="1340600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0" descr="C:\Users\Administrator\Desktop\清新相册模板\外国宝宝\u=3571488133,1183976799&amp;fm=21&amp;gp=0.jp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497" y="2793245"/>
            <a:ext cx="804361" cy="44109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7854" y="2234404"/>
            <a:ext cx="1342426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4923" y="1088104"/>
            <a:ext cx="1370554" cy="913702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 descr="C:\Users\Administrator\Desktop\清新相册模板\外国宝宝\u=3370305176,1409558485&amp;fm=21&amp;gp=0.jpg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107" y="1046225"/>
            <a:ext cx="804361" cy="50272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929" y="1042230"/>
            <a:ext cx="1340600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0" descr="C:\Users\Administrator\Desktop\清新相册模板\外国宝宝\u=3571488133,1183976799&amp;fm=21&amp;gp=0.jp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26" y="1601072"/>
            <a:ext cx="804361" cy="44109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7496" y="1042231"/>
            <a:ext cx="1340600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/>
          <p:cNvSpPr/>
          <p:nvPr/>
        </p:nvSpPr>
        <p:spPr>
          <a:xfrm>
            <a:off x="1170054" y="896144"/>
            <a:ext cx="23054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快乐</a:t>
            </a:r>
            <a:endParaRPr lang="zh-CN" altLang="en-US" sz="30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82594" y="2115344"/>
            <a:ext cx="220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为同学间“纯朴真挚”的友情干杯！</a:t>
            </a:r>
          </a:p>
          <a:p>
            <a:pPr algn="l"/>
            <a:r>
              <a:rPr lang="zh-CN" altLang="en-US" sz="12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为“地久天长”的友谊干杯！</a:t>
            </a:r>
          </a:p>
          <a:p>
            <a:pPr algn="l"/>
            <a:r>
              <a:rPr lang="zh-CN" altLang="en-US" sz="12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为有朝一日能够“再次相聚”干杯！</a:t>
            </a:r>
          </a:p>
          <a:p>
            <a:pPr algn="l"/>
            <a:r>
              <a:rPr lang="zh-CN" altLang="en-US" sz="12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为我们辉煌的明天干杯！</a:t>
            </a:r>
          </a:p>
        </p:txBody>
      </p:sp>
      <p:sp>
        <p:nvSpPr>
          <p:cNvPr id="21" name="矩形 20"/>
          <p:cNvSpPr/>
          <p:nvPr/>
        </p:nvSpPr>
        <p:spPr>
          <a:xfrm>
            <a:off x="2032019" y="1619209"/>
            <a:ext cx="11527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0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时光</a:t>
            </a:r>
          </a:p>
        </p:txBody>
      </p:sp>
    </p:spTree>
    <p:extLst>
      <p:ext uri="{BB962C8B-B14F-4D97-AF65-F5344CB8AC3E}">
        <p14:creationId xmlns:p14="http://schemas.microsoft.com/office/powerpoint/2010/main" val="8669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0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4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同学录png\15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" y="0"/>
            <a:ext cx="9144794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8388" y="864634"/>
            <a:ext cx="1404193" cy="945910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0603" y="893406"/>
            <a:ext cx="1407624" cy="888958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994" y="864634"/>
            <a:ext cx="3429000" cy="2280286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794" y="2059442"/>
            <a:ext cx="3657600" cy="2372832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11"/>
          <p:cNvSpPr/>
          <p:nvPr/>
        </p:nvSpPr>
        <p:spPr>
          <a:xfrm>
            <a:off x="813698" y="3256618"/>
            <a:ext cx="337809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幸福的聚会  开心的举杯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让我们回到了从前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请永远记住：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不论你春风得意还是正遭受挫折，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不论你贫穷还是富贵，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同学们永远是你坚强的后盾，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是你事业的好帮手，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是你的精神支柱！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我们期待下一个春天</a:t>
            </a:r>
          </a:p>
        </p:txBody>
      </p:sp>
      <p:pic>
        <p:nvPicPr>
          <p:cNvPr id="11266" name="Picture 2" descr="C:\Users\Administrator\Desktop\同学录png\vbwerw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99" y="3514112"/>
            <a:ext cx="1909208" cy="163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istrator\Desktop\同学录png\vbwerw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30792" y="1528456"/>
            <a:ext cx="1133002" cy="9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8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3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3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3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\01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08165" y="2956283"/>
            <a:ext cx="2997134" cy="49244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我们第一次见面就像老朋友一样投缘</a:t>
            </a:r>
            <a:endParaRPr lang="en-US" altLang="zh-CN" sz="1300" b="0" dirty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  <a:p>
            <a:pPr algn="l"/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去吃了好吃的火锅</a:t>
            </a:r>
            <a:endParaRPr lang="en-US" altLang="zh-CN" sz="1300" b="0" dirty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3075" name="Picture 3" descr="C:\Users\Administrator\Desktop\相框边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07203" y="126851"/>
            <a:ext cx="4130319" cy="52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89066" y="166558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第一次见面</a:t>
            </a:r>
            <a:endParaRPr lang="en-US" altLang="zh-CN" sz="2800" b="0" dirty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18F5A7-672C-4B03-BF57-BCD8120FEB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29" y="1139254"/>
            <a:ext cx="4472993" cy="33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同学录png\04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4"/>
            <a:ext cx="9174163" cy="5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rot="19992410">
            <a:off x="2082532" y="846573"/>
            <a:ext cx="3532055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</a:pP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     二十二年，如梦幻般悄然离去，当我们重新聚首，细读每个沧桑的颊，心潮怎么也难以平静。那些有过多少激情燃烧的岁月，那些有着怎样追求理想的情怀。一幕幕，如诗如画；一段段，如梦如歌。也许，我们记不清每个人的名字，但是，我们却记得那些鲜活浪漫的故事；也许，我们模糊了眼前曾经熟悉的面孔，但是，我们却能读懂那双闪烁着真诚的眼睛。</a:t>
            </a:r>
          </a:p>
          <a:p>
            <a:pPr algn="l">
              <a:lnSpc>
                <a:spcPts val="1500"/>
              </a:lnSpc>
            </a:pP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    老同学，生活中因为有了这样一个名字而感到充实，生命中因为有了这样一个名字而感到年轻。老同学，腰缠万贯叫这个名字，一贫如洗叫这个名字，仕途辉煌叫这个名字，平头百姓还叫这个名字。因为这个名字没有铜臭，这个名字没有就让我们永远珍藏这个名字吧！ 就让我们永远珍重这个名字吧！也许五年，也许十年，也许二十年</a:t>
            </a:r>
            <a:r>
              <a:rPr lang="en-US" altLang="zh-CN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……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，我们相信，到那个时候，真诚依旧，真情依旧。</a:t>
            </a:r>
          </a:p>
        </p:txBody>
      </p:sp>
      <p:pic>
        <p:nvPicPr>
          <p:cNvPr id="15" name="Picture 2" descr="C:\Users\Administrator\Desktop\同学录png\427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19" y="931449"/>
            <a:ext cx="2743200" cy="13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dministrator\Desktop\同学录png\ne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94" y="210344"/>
            <a:ext cx="2572794" cy="146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1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4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4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新建文件夹\02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2010" y="342041"/>
            <a:ext cx="3089482" cy="2317112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6" b="5996"/>
          <a:stretch/>
        </p:blipFill>
        <p:spPr bwMode="auto">
          <a:xfrm>
            <a:off x="3389024" y="3233526"/>
            <a:ext cx="2447760" cy="1615655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7" r="23527"/>
          <a:stretch/>
        </p:blipFill>
        <p:spPr bwMode="auto">
          <a:xfrm>
            <a:off x="7303296" y="675317"/>
            <a:ext cx="1452908" cy="2058133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7" b="2887"/>
          <a:stretch/>
        </p:blipFill>
        <p:spPr bwMode="auto">
          <a:xfrm>
            <a:off x="6571224" y="3056004"/>
            <a:ext cx="1305107" cy="1639669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矩形 2"/>
          <p:cNvSpPr/>
          <p:nvPr/>
        </p:nvSpPr>
        <p:spPr>
          <a:xfrm>
            <a:off x="4895805" y="537421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一份最美好的回忆！</a:t>
            </a:r>
            <a:endParaRPr lang="en-US" altLang="zh-CN" sz="1200" dirty="0">
              <a:solidFill>
                <a:schemeClr val="accent6">
                  <a:lumMod val="50000"/>
                </a:schemeClr>
              </a:solidFill>
              <a:latin typeface="方正硬笔楷书简体" pitchFamily="65" charset="-122"/>
              <a:ea typeface="方正硬笔楷书简体" pitchFamily="65" charset="-122"/>
            </a:endParaRPr>
          </a:p>
          <a:p>
            <a:pPr algn="l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还好在青春的尾巴遇到了你。</a:t>
            </a:r>
          </a:p>
        </p:txBody>
      </p:sp>
      <p:pic>
        <p:nvPicPr>
          <p:cNvPr id="2051" name="Picture 3" descr="C:\Users\Administrator\Desktop\新建文件夹\致青春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09" y="3418472"/>
            <a:ext cx="2488420" cy="149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94" y="438944"/>
            <a:ext cx="1028443" cy="9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9841" flipH="1" flipV="1">
            <a:off x="4597444" y="1561480"/>
            <a:ext cx="468973" cy="45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38239" flipV="1">
            <a:off x="3134952" y="4290786"/>
            <a:ext cx="615589" cy="5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071" y="2183713"/>
            <a:ext cx="1336794" cy="12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F1DC12-14E9-41E8-99F2-8C028A013CF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856">
            <a:off x="4652082" y="1310442"/>
            <a:ext cx="1982258" cy="148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1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2" dur="2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69" dur="2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76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1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怀旧风格相册\01副本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4"/>
            <a:ext cx="9182894" cy="515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E:\我图PPT\00001PNG素材\彩色墨点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94" y="-1085056"/>
            <a:ext cx="7714852" cy="495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0271" y="3100473"/>
            <a:ext cx="1391613" cy="18554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3" descr="E:\我图PPT\00001PNG素材\钟表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02" y="2100412"/>
            <a:ext cx="3763860" cy="34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43218" y="2252689"/>
            <a:ext cx="2085858" cy="2781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4394" y="238006"/>
            <a:ext cx="1285276" cy="1670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95944" y="152644"/>
            <a:ext cx="1801018" cy="3895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94B25EF-C591-49B3-926F-6A4416DD1580}"/>
              </a:ext>
            </a:extLst>
          </p:cNvPr>
          <p:cNvSpPr txBox="1"/>
          <p:nvPr/>
        </p:nvSpPr>
        <p:spPr>
          <a:xfrm>
            <a:off x="7333848" y="98384"/>
            <a:ext cx="18490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第一次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去家里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去旅游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合照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….</a:t>
            </a:r>
          </a:p>
          <a:p>
            <a:r>
              <a:rPr lang="zh-CN" altLang="en-US" dirty="0">
                <a:solidFill>
                  <a:srgbClr val="FFFF00"/>
                </a:solidFill>
              </a:rPr>
              <a:t>我们还会有更多第一次</a:t>
            </a:r>
          </a:p>
        </p:txBody>
      </p:sp>
    </p:spTree>
    <p:extLst>
      <p:ext uri="{BB962C8B-B14F-4D97-AF65-F5344CB8AC3E}">
        <p14:creationId xmlns:p14="http://schemas.microsoft.com/office/powerpoint/2010/main" val="246063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"/>
                            </p:stCondLst>
                            <p:childTnLst>
                              <p:par>
                                <p:cTn id="1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6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6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1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3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3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400"/>
                            </p:stCondLst>
                            <p:childTnLst>
                              <p:par>
                                <p:cTn id="4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2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580" fill="hold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580" fill="hold">
                                          <p:stCondLst>
                                            <p:cond delay="116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580" fill="hold">
                                          <p:stCondLst>
                                            <p:cond delay="174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580" fill="hold">
                                          <p:stCondLst>
                                            <p:cond delay="232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同学录png\05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4"/>
            <a:ext cx="9145589" cy="51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7020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0020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6220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2739" y="30297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9620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22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9901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3939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Administrator\Desktop\清新相册模板\外国宝宝\070.png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67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3339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42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3453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28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139" y="35523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/>
          <p:cNvPicPr>
            <a:picLocks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420" y="16935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394" y="2201388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C:\Users\Administrator\Desktop\清新相册模板\外国宝宝\u=3370305176,1409558485&amp;fm=21&amp;gp=0.jpg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20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/>
          <p:cNvPicPr>
            <a:picLocks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3939" y="35523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C:\Users\Administrator\Desktop\清新相册模板\外国宝宝\17961491_091315675000_2.jpg"/>
          <p:cNvPicPr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20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C:\Users\Administrator\Desktop\清新相册模板\外国宝宝\u=222155664,4036925749&amp;fm=21&amp;gp=0.jpg"/>
          <p:cNvPicPr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09" y="436531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/>
          <p:cNvPicPr>
            <a:picLocks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394" y="16935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9701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5"/>
          <p:cNvPicPr>
            <a:picLocks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420" y="2201388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9" descr="C:\Users\Administrator\Desktop\清新相册模板\外国宝宝\u=3370305176,1409558485&amp;fm=21&amp;gp=0.jpg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314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1" descr="C:\Users\Administrator\Desktop\清新相册模板\外国宝宝\070.png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20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/>
          <p:cNvPicPr>
            <a:picLocks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70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2"/>
          <p:cNvPicPr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3058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367227" y="3552161"/>
            <a:ext cx="2677799" cy="1306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忆当年血气方刚，青春年少，记得你的趣闻逸事，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音容笑貌；，想起那日日夜夜，不禁感慨万千，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梦牵魂绕；提起那熟悉的名字，顿时倍感亲切，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心涌热潮。</a:t>
            </a:r>
            <a:r>
              <a:rPr lang="en-US" altLang="zh-CN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;</a:t>
            </a: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岁月易逝，却无法抹去我们的友情。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看校园，</a:t>
            </a:r>
            <a:r>
              <a:rPr lang="en-US" altLang="zh-CN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抚今追昔，感慨万千；看同窗，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问寒问暖，交流共勉。</a:t>
            </a:r>
          </a:p>
        </p:txBody>
      </p:sp>
      <p:sp>
        <p:nvSpPr>
          <p:cNvPr id="38" name="矩形 37"/>
          <p:cNvSpPr/>
          <p:nvPr/>
        </p:nvSpPr>
        <p:spPr>
          <a:xfrm>
            <a:off x="275115" y="5468144"/>
            <a:ext cx="47671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5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快速换照片小贴士：</a:t>
            </a:r>
            <a:endParaRPr lang="en-US" altLang="zh-CN" sz="1500" b="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5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此心形所用照片都为正方型，请在</a:t>
            </a:r>
            <a:r>
              <a:rPr lang="en-US" altLang="zh-CN" sz="15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PS</a:t>
            </a:r>
            <a:r>
              <a:rPr lang="zh-CN" altLang="en-US" sz="15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或其它软件中将您的照片裁成正方形，然后点击心形中照片右键“更改图片”替换照片。</a:t>
            </a: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227" y="1048209"/>
            <a:ext cx="1303207" cy="11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879841" flipH="1" flipV="1">
            <a:off x="1104523" y="2370323"/>
            <a:ext cx="468973" cy="4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438239" flipV="1">
            <a:off x="6317291" y="3614657"/>
            <a:ext cx="615589" cy="5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66" y="2202169"/>
            <a:ext cx="1336794" cy="11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同学录png\erhe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48" y="3867944"/>
            <a:ext cx="1987266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2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5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6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9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0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29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3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4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7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8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1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2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5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6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9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0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 p14:presetBounceEnd="29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3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4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7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8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1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2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5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6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9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0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3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4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7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8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1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2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 p14:presetBounceEnd="29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5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6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9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0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3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4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29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 p14:presetBounceEnd="29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 p14:presetBounceEnd="29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1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42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31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7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5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8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47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2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47" presetClass="entr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27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2" dur="2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3" presetID="47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2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6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8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9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42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31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7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5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8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47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2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47" presetClass="entr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27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2" dur="2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3" presetID="47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2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6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8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9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Administrator\Desktop\同学录png\06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78" y="0"/>
            <a:ext cx="9166565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9"/>
          <p:cNvPicPr>
            <a:picLocks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"/>
          <a:stretch/>
        </p:blipFill>
        <p:spPr bwMode="auto">
          <a:xfrm>
            <a:off x="4419600" y="0"/>
            <a:ext cx="47259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00"/>
          <p:cNvPicPr>
            <a:picLocks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53"/>
          <a:stretch/>
        </p:blipFill>
        <p:spPr bwMode="auto">
          <a:xfrm>
            <a:off x="4407693" y="-18256"/>
            <a:ext cx="4730637" cy="51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1"/>
          <p:cNvPicPr>
            <a:picLocks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086" y="-18256"/>
            <a:ext cx="4744244" cy="51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1"/>
          <p:cNvPicPr>
            <a:picLocks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40"/>
          <a:stretch/>
        </p:blipFill>
        <p:spPr bwMode="auto">
          <a:xfrm>
            <a:off x="4394086" y="-18256"/>
            <a:ext cx="4744244" cy="516334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15194" y="848757"/>
            <a:ext cx="2819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多年之后，我们重又聚首，</a:t>
            </a:r>
            <a:endParaRPr lang="en-US" altLang="zh-CN" sz="13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追忆和续写这份浓浓的同学之情</a:t>
            </a: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共同品味丰富的人生，</a:t>
            </a:r>
            <a:endParaRPr lang="en-US" altLang="zh-CN" sz="13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流水带走了我们的故事，</a:t>
            </a:r>
            <a:endParaRPr lang="en-US" altLang="zh-CN" sz="13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风儿吹皱了我们的脸庞</a:t>
            </a: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事业造就了我们的距离，</a:t>
            </a:r>
            <a:endParaRPr lang="en-US" altLang="zh-CN" sz="13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唯有那感觉，</a:t>
            </a:r>
            <a:endParaRPr lang="en-US" altLang="zh-CN" sz="13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好似日月轮回</a:t>
            </a: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那身影，熟悉而又陌生，</a:t>
            </a:r>
            <a:endParaRPr lang="en-US" altLang="zh-CN" sz="1300" b="0" dirty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那话语，亲切而又动人</a:t>
            </a:r>
          </a:p>
        </p:txBody>
      </p:sp>
    </p:spTree>
    <p:extLst>
      <p:ext uri="{BB962C8B-B14F-4D97-AF65-F5344CB8AC3E}">
        <p14:creationId xmlns:p14="http://schemas.microsoft.com/office/powerpoint/2010/main" val="33428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700"/>
                            </p:stCondLst>
                            <p:childTnLst>
                              <p:par>
                                <p:cTn id="9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700"/>
                            </p:stCondLst>
                            <p:childTnLst>
                              <p:par>
                                <p:cTn id="16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700"/>
                            </p:stCondLst>
                            <p:childTnLst>
                              <p:par>
                                <p:cTn id="2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图片1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6085" y="0"/>
            <a:ext cx="11928079" cy="51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003.pn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596" y="2306951"/>
            <a:ext cx="1240533" cy="93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3" name="Picture 5" descr="E:\005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40" y="1048544"/>
            <a:ext cx="1240533" cy="93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885" y="1053331"/>
            <a:ext cx="1208350" cy="905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5" name="Picture 7"/>
          <p:cNvPicPr>
            <a:picLocks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2794" y="2306951"/>
            <a:ext cx="1240533" cy="930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6" name="Picture 8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461" y="2307895"/>
            <a:ext cx="1240533" cy="92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1250" y="1048544"/>
            <a:ext cx="1268598" cy="930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8" name="Picture 10"/>
          <p:cNvPicPr>
            <a:picLocks noChangeArrowheads="1"/>
          </p:cNvPicPr>
          <p:nvPr/>
        </p:nvPicPr>
        <p:blipFill>
          <a:blip r:embed="rId10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2157" y="3511096"/>
            <a:ext cx="1240533" cy="930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9" name="Picture 11"/>
          <p:cNvPicPr>
            <a:picLocks noChangeArrowheads="1"/>
          </p:cNvPicPr>
          <p:nvPr/>
        </p:nvPicPr>
        <p:blipFill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9625" y="3511510"/>
            <a:ext cx="1240533" cy="929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0" name="Picture 12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8613" y="1048544"/>
            <a:ext cx="1240533" cy="935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2" name="Picture 14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455" y="2307896"/>
            <a:ext cx="1240533" cy="929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3" name="Picture 15"/>
          <p:cNvPicPr>
            <a:picLocks noChangeArrowheads="1"/>
          </p:cNvPicPr>
          <p:nvPr/>
        </p:nvPicPr>
        <p:blipFill>
          <a:blip r:embed="rId1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891" y="3511510"/>
            <a:ext cx="1240533" cy="929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64" name="Picture 16" descr="C:\Users\Administrator\Desktop\外国宝宝\u=222155664,4036925749&amp;fm=21&amp;gp=0.jpg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37" y="1053330"/>
            <a:ext cx="1240533" cy="93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3" descr="线条竖版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77219" y="-2840589"/>
            <a:ext cx="17381744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线条竖版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716" y="-2654693"/>
            <a:ext cx="17381744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 descr="线条竖版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466245" y="-1359293"/>
            <a:ext cx="28808466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0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9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7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Administrator\Desktop\同学录png\09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7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3242" y="1415545"/>
            <a:ext cx="2088120" cy="2677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6228" y="591344"/>
            <a:ext cx="1821605" cy="1821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r="7013"/>
          <a:stretch/>
        </p:blipFill>
        <p:spPr bwMode="auto">
          <a:xfrm>
            <a:off x="6360952" y="401878"/>
            <a:ext cx="1412242" cy="1878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194" y="950409"/>
            <a:ext cx="1137073" cy="1462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518" y="3575866"/>
            <a:ext cx="1485058" cy="1033510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5587" y="2497567"/>
            <a:ext cx="1219200" cy="913155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548" y="2453644"/>
            <a:ext cx="1987333" cy="1490500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Administrator\Desktop\外国宝宝\070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4"/>
          <a:stretch/>
        </p:blipFill>
        <p:spPr bwMode="auto">
          <a:xfrm>
            <a:off x="3197266" y="2506380"/>
            <a:ext cx="800568" cy="541074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433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00"/>
                            </p:stCondLst>
                            <p:childTnLst>
                              <p:par>
                                <p:cTn id="4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Administrator\Desktop\同学录png\14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2255" y="743744"/>
            <a:ext cx="4257396" cy="3190209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6" name="Picture 9"/>
          <p:cNvPicPr>
            <a:picLocks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0349" y="797649"/>
            <a:ext cx="4185459" cy="3136304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7" name="Picture 14"/>
          <p:cNvPicPr>
            <a:picLocks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2504" y="799410"/>
            <a:ext cx="4216897" cy="3162673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18619">
            <a:off x="6630538" y="1088923"/>
            <a:ext cx="1552102" cy="1552102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41836">
            <a:off x="805261" y="2044744"/>
            <a:ext cx="1474548" cy="983032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39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300"/>
                            </p:stCondLst>
                            <p:childTnLst>
                              <p:par>
                                <p:cTn id="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2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7554</TotalTime>
  <Words>742</Words>
  <Application>Microsoft Office PowerPoint</Application>
  <PresentationFormat>自定义</PresentationFormat>
  <Paragraphs>99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Wingdings</vt:lpstr>
      <vt:lpstr>方正硬笔楷书简体</vt:lpstr>
      <vt:lpstr>Bauhaus Md BT</vt:lpstr>
      <vt:lpstr>方正兰亭纤黑_GBK</vt:lpstr>
      <vt:lpstr>楷体</vt:lpstr>
      <vt:lpstr>方正启体简体</vt:lpstr>
      <vt:lpstr>书体坊米芾体</vt:lpstr>
      <vt:lpstr>Verdana</vt:lpstr>
      <vt:lpstr>sample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任 强</cp:lastModifiedBy>
  <cp:revision>745</cp:revision>
  <dcterms:created xsi:type="dcterms:W3CDTF">2004-08-26T06:30:40Z</dcterms:created>
  <dcterms:modified xsi:type="dcterms:W3CDTF">2021-06-25T15:24:28Z</dcterms:modified>
</cp:coreProperties>
</file>